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ernoru Condensed" charset="1" panose="00000A06000000000000"/>
      <p:regular r:id="rId17"/>
    </p:embeddedFont>
    <p:embeddedFont>
      <p:font typeface="JetBrains Mono Bold" charset="1" panose="02010809030102050004"/>
      <p:regular r:id="rId18"/>
    </p:embeddedFont>
    <p:embeddedFont>
      <p:font typeface="Vintage Rotter" charset="1" panose="02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43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52.pn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7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00510" y="5058704"/>
            <a:ext cx="8391400" cy="4470328"/>
          </a:xfrm>
          <a:custGeom>
            <a:avLst/>
            <a:gdLst/>
            <a:ahLst/>
            <a:cxnLst/>
            <a:rect r="r" b="b" t="t" l="l"/>
            <a:pathLst>
              <a:path h="4470328" w="8391400">
                <a:moveTo>
                  <a:pt x="0" y="0"/>
                </a:moveTo>
                <a:lnTo>
                  <a:pt x="8391401" y="0"/>
                </a:lnTo>
                <a:lnTo>
                  <a:pt x="8391401" y="4470328"/>
                </a:lnTo>
                <a:lnTo>
                  <a:pt x="0" y="447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48110" y="4906304"/>
            <a:ext cx="8391400" cy="4470328"/>
          </a:xfrm>
          <a:custGeom>
            <a:avLst/>
            <a:gdLst/>
            <a:ahLst/>
            <a:cxnLst/>
            <a:rect r="r" b="b" t="t" l="l"/>
            <a:pathLst>
              <a:path h="4470328" w="8391400">
                <a:moveTo>
                  <a:pt x="0" y="0"/>
                </a:moveTo>
                <a:lnTo>
                  <a:pt x="8391401" y="0"/>
                </a:lnTo>
                <a:lnTo>
                  <a:pt x="8391401" y="4470328"/>
                </a:lnTo>
                <a:lnTo>
                  <a:pt x="0" y="447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4612" y="1838325"/>
            <a:ext cx="15838776" cy="355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4"/>
              </a:lnSpc>
            </a:pPr>
            <a:r>
              <a:rPr lang="en-US" sz="28749" spc="-1293">
                <a:solidFill>
                  <a:srgbClr val="62D8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GAME DEV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613312" y="3372004"/>
            <a:ext cx="7061375" cy="5649100"/>
          </a:xfrm>
          <a:custGeom>
            <a:avLst/>
            <a:gdLst/>
            <a:ahLst/>
            <a:cxnLst/>
            <a:rect r="r" b="b" t="t" l="l"/>
            <a:pathLst>
              <a:path h="5649100" w="7061375">
                <a:moveTo>
                  <a:pt x="0" y="0"/>
                </a:moveTo>
                <a:lnTo>
                  <a:pt x="7061376" y="0"/>
                </a:lnTo>
                <a:lnTo>
                  <a:pt x="7061376" y="5649100"/>
                </a:lnTo>
                <a:lnTo>
                  <a:pt x="0" y="564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789933" y="5856823"/>
            <a:ext cx="3168727" cy="937811"/>
            <a:chOff x="0" y="0"/>
            <a:chExt cx="834562" cy="246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4562" cy="246995"/>
            </a:xfrm>
            <a:custGeom>
              <a:avLst/>
              <a:gdLst/>
              <a:ahLst/>
              <a:cxnLst/>
              <a:rect r="r" b="b" t="t" l="l"/>
              <a:pathLst>
                <a:path h="246995" w="834562">
                  <a:moveTo>
                    <a:pt x="123498" y="0"/>
                  </a:moveTo>
                  <a:lnTo>
                    <a:pt x="711064" y="0"/>
                  </a:lnTo>
                  <a:cubicBezTo>
                    <a:pt x="779270" y="0"/>
                    <a:pt x="834562" y="55292"/>
                    <a:pt x="834562" y="123498"/>
                  </a:cubicBezTo>
                  <a:lnTo>
                    <a:pt x="834562" y="123498"/>
                  </a:lnTo>
                  <a:cubicBezTo>
                    <a:pt x="834562" y="191704"/>
                    <a:pt x="779270" y="246995"/>
                    <a:pt x="711064" y="246995"/>
                  </a:cubicBezTo>
                  <a:lnTo>
                    <a:pt x="123498" y="246995"/>
                  </a:lnTo>
                  <a:cubicBezTo>
                    <a:pt x="55292" y="246995"/>
                    <a:pt x="0" y="191704"/>
                    <a:pt x="0" y="123498"/>
                  </a:cubicBezTo>
                  <a:lnTo>
                    <a:pt x="0" y="123498"/>
                  </a:lnTo>
                  <a:cubicBezTo>
                    <a:pt x="0" y="55292"/>
                    <a:pt x="55292" y="0"/>
                    <a:pt x="123498" y="0"/>
                  </a:cubicBezTo>
                  <a:close/>
                </a:path>
              </a:pathLst>
            </a:custGeom>
            <a:solidFill>
              <a:srgbClr val="2F67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34562" cy="285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9573" y="5727649"/>
            <a:ext cx="3168727" cy="937811"/>
            <a:chOff x="0" y="0"/>
            <a:chExt cx="834562" cy="2469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4562" cy="246995"/>
            </a:xfrm>
            <a:custGeom>
              <a:avLst/>
              <a:gdLst/>
              <a:ahLst/>
              <a:cxnLst/>
              <a:rect r="r" b="b" t="t" l="l"/>
              <a:pathLst>
                <a:path h="246995" w="834562">
                  <a:moveTo>
                    <a:pt x="123498" y="0"/>
                  </a:moveTo>
                  <a:lnTo>
                    <a:pt x="711064" y="0"/>
                  </a:lnTo>
                  <a:cubicBezTo>
                    <a:pt x="779270" y="0"/>
                    <a:pt x="834562" y="55292"/>
                    <a:pt x="834562" y="123498"/>
                  </a:cubicBezTo>
                  <a:lnTo>
                    <a:pt x="834562" y="123498"/>
                  </a:lnTo>
                  <a:cubicBezTo>
                    <a:pt x="834562" y="191704"/>
                    <a:pt x="779270" y="246995"/>
                    <a:pt x="711064" y="246995"/>
                  </a:cubicBezTo>
                  <a:lnTo>
                    <a:pt x="123498" y="246995"/>
                  </a:lnTo>
                  <a:cubicBezTo>
                    <a:pt x="55292" y="246995"/>
                    <a:pt x="0" y="191704"/>
                    <a:pt x="0" y="123498"/>
                  </a:cubicBezTo>
                  <a:lnTo>
                    <a:pt x="0" y="123498"/>
                  </a:lnTo>
                  <a:cubicBezTo>
                    <a:pt x="0" y="55292"/>
                    <a:pt x="55292" y="0"/>
                    <a:pt x="123498" y="0"/>
                  </a:cubicBezTo>
                  <a:close/>
                </a:path>
              </a:pathLst>
            </a:custGeom>
            <a:solidFill>
              <a:srgbClr val="FBB9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34562" cy="285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39700" y="5856823"/>
            <a:ext cx="3168727" cy="937811"/>
            <a:chOff x="0" y="0"/>
            <a:chExt cx="834562" cy="2469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4562" cy="246995"/>
            </a:xfrm>
            <a:custGeom>
              <a:avLst/>
              <a:gdLst/>
              <a:ahLst/>
              <a:cxnLst/>
              <a:rect r="r" b="b" t="t" l="l"/>
              <a:pathLst>
                <a:path h="246995" w="834562">
                  <a:moveTo>
                    <a:pt x="123498" y="0"/>
                  </a:moveTo>
                  <a:lnTo>
                    <a:pt x="711064" y="0"/>
                  </a:lnTo>
                  <a:cubicBezTo>
                    <a:pt x="779270" y="0"/>
                    <a:pt x="834562" y="55292"/>
                    <a:pt x="834562" y="123498"/>
                  </a:cubicBezTo>
                  <a:lnTo>
                    <a:pt x="834562" y="123498"/>
                  </a:lnTo>
                  <a:cubicBezTo>
                    <a:pt x="834562" y="191704"/>
                    <a:pt x="779270" y="246995"/>
                    <a:pt x="711064" y="246995"/>
                  </a:cubicBezTo>
                  <a:lnTo>
                    <a:pt x="123498" y="246995"/>
                  </a:lnTo>
                  <a:cubicBezTo>
                    <a:pt x="55292" y="246995"/>
                    <a:pt x="0" y="191704"/>
                    <a:pt x="0" y="123498"/>
                  </a:cubicBezTo>
                  <a:lnTo>
                    <a:pt x="0" y="123498"/>
                  </a:lnTo>
                  <a:cubicBezTo>
                    <a:pt x="0" y="55292"/>
                    <a:pt x="55292" y="0"/>
                    <a:pt x="123498" y="0"/>
                  </a:cubicBezTo>
                  <a:close/>
                </a:path>
              </a:pathLst>
            </a:custGeom>
            <a:solidFill>
              <a:srgbClr val="2F67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34562" cy="285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339700" y="5727649"/>
            <a:ext cx="3168727" cy="937811"/>
            <a:chOff x="0" y="0"/>
            <a:chExt cx="834562" cy="2469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4562" cy="246995"/>
            </a:xfrm>
            <a:custGeom>
              <a:avLst/>
              <a:gdLst/>
              <a:ahLst/>
              <a:cxnLst/>
              <a:rect r="r" b="b" t="t" l="l"/>
              <a:pathLst>
                <a:path h="246995" w="834562">
                  <a:moveTo>
                    <a:pt x="123498" y="0"/>
                  </a:moveTo>
                  <a:lnTo>
                    <a:pt x="711064" y="0"/>
                  </a:lnTo>
                  <a:cubicBezTo>
                    <a:pt x="779270" y="0"/>
                    <a:pt x="834562" y="55292"/>
                    <a:pt x="834562" y="123498"/>
                  </a:cubicBezTo>
                  <a:lnTo>
                    <a:pt x="834562" y="123498"/>
                  </a:lnTo>
                  <a:cubicBezTo>
                    <a:pt x="834562" y="191704"/>
                    <a:pt x="779270" y="246995"/>
                    <a:pt x="711064" y="246995"/>
                  </a:cubicBezTo>
                  <a:lnTo>
                    <a:pt x="123498" y="246995"/>
                  </a:lnTo>
                  <a:cubicBezTo>
                    <a:pt x="55292" y="246995"/>
                    <a:pt x="0" y="191704"/>
                    <a:pt x="0" y="123498"/>
                  </a:cubicBezTo>
                  <a:lnTo>
                    <a:pt x="0" y="123498"/>
                  </a:lnTo>
                  <a:cubicBezTo>
                    <a:pt x="0" y="55292"/>
                    <a:pt x="55292" y="0"/>
                    <a:pt x="123498" y="0"/>
                  </a:cubicBezTo>
                  <a:close/>
                </a:path>
              </a:pathLst>
            </a:custGeom>
            <a:solidFill>
              <a:srgbClr val="9AC2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34562" cy="285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270822">
            <a:off x="16094157" y="6124597"/>
            <a:ext cx="828540" cy="1340073"/>
          </a:xfrm>
          <a:custGeom>
            <a:avLst/>
            <a:gdLst/>
            <a:ahLst/>
            <a:cxnLst/>
            <a:rect r="r" b="b" t="t" l="l"/>
            <a:pathLst>
              <a:path h="1340073" w="828540">
                <a:moveTo>
                  <a:pt x="0" y="0"/>
                </a:moveTo>
                <a:lnTo>
                  <a:pt x="828539" y="0"/>
                </a:lnTo>
                <a:lnTo>
                  <a:pt x="828539" y="1340073"/>
                </a:lnTo>
                <a:lnTo>
                  <a:pt x="0" y="1340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884608" y="6325728"/>
            <a:ext cx="963502" cy="1243357"/>
          </a:xfrm>
          <a:custGeom>
            <a:avLst/>
            <a:gdLst/>
            <a:ahLst/>
            <a:cxnLst/>
            <a:rect r="r" b="b" t="t" l="l"/>
            <a:pathLst>
              <a:path h="1243357" w="963502">
                <a:moveTo>
                  <a:pt x="0" y="0"/>
                </a:moveTo>
                <a:lnTo>
                  <a:pt x="963502" y="0"/>
                </a:lnTo>
                <a:lnTo>
                  <a:pt x="963502" y="1243357"/>
                </a:lnTo>
                <a:lnTo>
                  <a:pt x="0" y="1243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083158" y="6015897"/>
            <a:ext cx="256155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b="true" sz="3399" spc="-492">
                <a:solidFill>
                  <a:srgbClr val="3673E4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DESIGN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43285" y="6015897"/>
            <a:ext cx="256155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b="true" sz="3399" spc="-492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DEVELOPMENT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3201" y="3204901"/>
            <a:ext cx="10761598" cy="6053399"/>
          </a:xfrm>
          <a:custGeom>
            <a:avLst/>
            <a:gdLst/>
            <a:ahLst/>
            <a:cxnLst/>
            <a:rect r="r" b="b" t="t" l="l"/>
            <a:pathLst>
              <a:path h="6053399" w="10761598">
                <a:moveTo>
                  <a:pt x="0" y="0"/>
                </a:moveTo>
                <a:lnTo>
                  <a:pt x="10761598" y="0"/>
                </a:lnTo>
                <a:lnTo>
                  <a:pt x="10761598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80858" y="1200150"/>
            <a:ext cx="4326285" cy="124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0"/>
              </a:lnSpc>
            </a:pPr>
            <a:r>
              <a:rPr lang="en-US" sz="9310">
                <a:solidFill>
                  <a:srgbClr val="265EC6"/>
                </a:solidFill>
                <a:latin typeface="Vintage Rotter"/>
                <a:ea typeface="Vintage Rotter"/>
                <a:cs typeface="Vintage Rotter"/>
                <a:sym typeface="Vintage Rotter"/>
              </a:rPr>
              <a:t>Paperwork!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5A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81185" y="1930283"/>
            <a:ext cx="5159092" cy="5509710"/>
          </a:xfrm>
          <a:custGeom>
            <a:avLst/>
            <a:gdLst/>
            <a:ahLst/>
            <a:cxnLst/>
            <a:rect r="r" b="b" t="t" l="l"/>
            <a:pathLst>
              <a:path h="5509710" w="5159092">
                <a:moveTo>
                  <a:pt x="0" y="0"/>
                </a:moveTo>
                <a:lnTo>
                  <a:pt x="5159092" y="0"/>
                </a:lnTo>
                <a:lnTo>
                  <a:pt x="5159092" y="5509710"/>
                </a:lnTo>
                <a:lnTo>
                  <a:pt x="0" y="550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105737">
            <a:off x="4158934" y="3624087"/>
            <a:ext cx="9050952" cy="275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67"/>
              </a:lnSpc>
            </a:pPr>
            <a:r>
              <a:rPr lang="en-US" sz="22186" spc="-998">
                <a:solidFill>
                  <a:srgbClr val="3673E4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THANKS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17814" y="5341799"/>
            <a:ext cx="3014918" cy="3014918"/>
          </a:xfrm>
          <a:custGeom>
            <a:avLst/>
            <a:gdLst/>
            <a:ahLst/>
            <a:cxnLst/>
            <a:rect r="r" b="b" t="t" l="l"/>
            <a:pathLst>
              <a:path h="3014918" w="3014918">
                <a:moveTo>
                  <a:pt x="0" y="0"/>
                </a:moveTo>
                <a:lnTo>
                  <a:pt x="3014918" y="0"/>
                </a:lnTo>
                <a:lnTo>
                  <a:pt x="3014918" y="3014918"/>
                </a:lnTo>
                <a:lnTo>
                  <a:pt x="0" y="301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5737">
            <a:off x="5965590" y="6291828"/>
            <a:ext cx="7262886" cy="1514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942"/>
              </a:lnSpc>
            </a:pPr>
            <a:r>
              <a:rPr lang="en-US" sz="12158" spc="-547">
                <a:solidFill>
                  <a:srgbClr val="FBB9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FOR PLAYING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47723" y="4958517"/>
            <a:ext cx="1777550" cy="1777550"/>
          </a:xfrm>
          <a:custGeom>
            <a:avLst/>
            <a:gdLst/>
            <a:ahLst/>
            <a:cxnLst/>
            <a:rect r="r" b="b" t="t" l="l"/>
            <a:pathLst>
              <a:path h="1777550" w="1777550">
                <a:moveTo>
                  <a:pt x="0" y="0"/>
                </a:moveTo>
                <a:lnTo>
                  <a:pt x="1777550" y="0"/>
                </a:lnTo>
                <a:lnTo>
                  <a:pt x="1777550" y="1777550"/>
                </a:lnTo>
                <a:lnTo>
                  <a:pt x="0" y="177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7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7438" y="-1480986"/>
            <a:ext cx="28186101" cy="27465890"/>
            <a:chOff x="0" y="0"/>
            <a:chExt cx="37581468" cy="3662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608287" y="0"/>
              <a:ext cx="30973181" cy="27200084"/>
            </a:xfrm>
            <a:custGeom>
              <a:avLst/>
              <a:gdLst/>
              <a:ahLst/>
              <a:cxnLst/>
              <a:rect r="r" b="b" t="t" l="l"/>
              <a:pathLst>
                <a:path h="27200084" w="30973181">
                  <a:moveTo>
                    <a:pt x="0" y="0"/>
                  </a:moveTo>
                  <a:lnTo>
                    <a:pt x="30973181" y="0"/>
                  </a:lnTo>
                  <a:lnTo>
                    <a:pt x="30973181" y="27200084"/>
                  </a:lnTo>
                  <a:lnTo>
                    <a:pt x="0" y="27200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9421102"/>
              <a:ext cx="30973181" cy="27200084"/>
            </a:xfrm>
            <a:custGeom>
              <a:avLst/>
              <a:gdLst/>
              <a:ahLst/>
              <a:cxnLst/>
              <a:rect r="r" b="b" t="t" l="l"/>
              <a:pathLst>
                <a:path h="27200084" w="30973181">
                  <a:moveTo>
                    <a:pt x="0" y="0"/>
                  </a:moveTo>
                  <a:lnTo>
                    <a:pt x="30973181" y="0"/>
                  </a:lnTo>
                  <a:lnTo>
                    <a:pt x="30973181" y="27200085"/>
                  </a:lnTo>
                  <a:lnTo>
                    <a:pt x="0" y="27200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-105737">
            <a:off x="3321568" y="3525070"/>
            <a:ext cx="11643987" cy="320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1"/>
              </a:lnSpc>
            </a:pPr>
            <a:r>
              <a:rPr lang="en-US" sz="13457" spc="-605">
                <a:solidFill>
                  <a:srgbClr val="2F67C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WHAT IS CONSIDERED</a:t>
            </a:r>
          </a:p>
          <a:p>
            <a:pPr algn="ctr">
              <a:lnSpc>
                <a:spcPts val="12111"/>
              </a:lnSpc>
            </a:pPr>
            <a:r>
              <a:rPr lang="en-US" sz="13457" spc="-605">
                <a:solidFill>
                  <a:srgbClr val="2F67C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A GAME</a:t>
            </a:r>
          </a:p>
        </p:txBody>
      </p:sp>
      <p:sp>
        <p:nvSpPr>
          <p:cNvPr name="TextBox 6" id="6"/>
          <p:cNvSpPr txBox="true"/>
          <p:nvPr/>
        </p:nvSpPr>
        <p:spPr>
          <a:xfrm rot="-97516">
            <a:off x="1330980" y="1461622"/>
            <a:ext cx="6430612" cy="92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55"/>
              </a:lnSpc>
            </a:pPr>
            <a:r>
              <a:rPr lang="en-US" sz="7055" spc="-141">
                <a:solidFill>
                  <a:srgbClr val="2F67CF"/>
                </a:solidFill>
                <a:latin typeface="Vintage Rotter"/>
                <a:ea typeface="Vintage Rotter"/>
                <a:cs typeface="Vintage Rotter"/>
                <a:sym typeface="Vintage Rotter"/>
              </a:rPr>
              <a:t>the Question</a:t>
            </a:r>
          </a:p>
        </p:txBody>
      </p:sp>
      <p:sp>
        <p:nvSpPr>
          <p:cNvPr name="TextBox 7" id="7"/>
          <p:cNvSpPr txBox="true"/>
          <p:nvPr/>
        </p:nvSpPr>
        <p:spPr>
          <a:xfrm rot="-67912">
            <a:off x="13441319" y="7307610"/>
            <a:ext cx="4190583" cy="73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b="true" sz="5613" spc="-112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RULES</a:t>
            </a:r>
          </a:p>
        </p:txBody>
      </p:sp>
      <p:sp>
        <p:nvSpPr>
          <p:cNvPr name="TextBox 8" id="8"/>
          <p:cNvSpPr txBox="true"/>
          <p:nvPr/>
        </p:nvSpPr>
        <p:spPr>
          <a:xfrm rot="-67912">
            <a:off x="9718524" y="7770124"/>
            <a:ext cx="4244638" cy="138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0"/>
              </a:lnSpc>
            </a:pPr>
            <a:r>
              <a:rPr lang="en-US" b="true" sz="5430" spc="-108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VICTORY CONDITION</a:t>
            </a:r>
          </a:p>
        </p:txBody>
      </p:sp>
      <p:sp>
        <p:nvSpPr>
          <p:cNvPr name="TextBox 9" id="9"/>
          <p:cNvSpPr txBox="true"/>
          <p:nvPr/>
        </p:nvSpPr>
        <p:spPr>
          <a:xfrm rot="-67912">
            <a:off x="11941452" y="5949719"/>
            <a:ext cx="4062690" cy="73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b="true" sz="5588" spc="-111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PLAYER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93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39641">
            <a:off x="-3935083" y="-4741101"/>
            <a:ext cx="6413501" cy="7752583"/>
          </a:xfrm>
          <a:custGeom>
            <a:avLst/>
            <a:gdLst/>
            <a:ahLst/>
            <a:cxnLst/>
            <a:rect r="r" b="b" t="t" l="l"/>
            <a:pathLst>
              <a:path h="7752583" w="6413501">
                <a:moveTo>
                  <a:pt x="0" y="0"/>
                </a:moveTo>
                <a:lnTo>
                  <a:pt x="6413501" y="0"/>
                </a:lnTo>
                <a:lnTo>
                  <a:pt x="6413501" y="7752583"/>
                </a:lnTo>
                <a:lnTo>
                  <a:pt x="0" y="7752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472433">
            <a:off x="5041184" y="1529938"/>
            <a:ext cx="11643987" cy="4741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1"/>
              </a:lnSpc>
            </a:pPr>
            <a:r>
              <a:rPr lang="en-US" sz="13457" spc="-605">
                <a:solidFill>
                  <a:srgbClr val="2F67C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HOW DO WE</a:t>
            </a:r>
          </a:p>
          <a:p>
            <a:pPr algn="r">
              <a:lnSpc>
                <a:spcPts val="12111"/>
              </a:lnSpc>
            </a:pPr>
            <a:r>
              <a:rPr lang="en-US" sz="13457" spc="-605">
                <a:solidFill>
                  <a:srgbClr val="2F67C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DEVELOP</a:t>
            </a:r>
          </a:p>
          <a:p>
            <a:pPr algn="r">
              <a:lnSpc>
                <a:spcPts val="12111"/>
              </a:lnSpc>
            </a:pPr>
            <a:r>
              <a:rPr lang="en-US" sz="13457" spc="-605">
                <a:solidFill>
                  <a:srgbClr val="2F67C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A VIDEOGAME?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071073" y="3888799"/>
            <a:ext cx="10465197" cy="9000070"/>
          </a:xfrm>
          <a:custGeom>
            <a:avLst/>
            <a:gdLst/>
            <a:ahLst/>
            <a:cxnLst/>
            <a:rect r="r" b="b" t="t" l="l"/>
            <a:pathLst>
              <a:path h="9000070" w="10465197">
                <a:moveTo>
                  <a:pt x="0" y="0"/>
                </a:moveTo>
                <a:lnTo>
                  <a:pt x="10465197" y="0"/>
                </a:lnTo>
                <a:lnTo>
                  <a:pt x="10465197" y="9000069"/>
                </a:lnTo>
                <a:lnTo>
                  <a:pt x="0" y="9000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91040">
            <a:off x="12948105" y="5811963"/>
            <a:ext cx="6413501" cy="7752583"/>
          </a:xfrm>
          <a:custGeom>
            <a:avLst/>
            <a:gdLst/>
            <a:ahLst/>
            <a:cxnLst/>
            <a:rect r="r" b="b" t="t" l="l"/>
            <a:pathLst>
              <a:path h="7752583" w="6413501">
                <a:moveTo>
                  <a:pt x="0" y="0"/>
                </a:moveTo>
                <a:lnTo>
                  <a:pt x="6413501" y="0"/>
                </a:lnTo>
                <a:lnTo>
                  <a:pt x="6413501" y="7752583"/>
                </a:lnTo>
                <a:lnTo>
                  <a:pt x="0" y="7752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450206">
            <a:off x="12069454" y="6507209"/>
            <a:ext cx="5717655" cy="79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2"/>
              </a:lnSpc>
            </a:pPr>
            <a:r>
              <a:rPr lang="en-US" b="true" sz="6052" spc="-121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GAME ENGINES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3201" y="3204901"/>
            <a:ext cx="10761598" cy="6053399"/>
          </a:xfrm>
          <a:custGeom>
            <a:avLst/>
            <a:gdLst/>
            <a:ahLst/>
            <a:cxnLst/>
            <a:rect r="r" b="b" t="t" l="l"/>
            <a:pathLst>
              <a:path h="6053399" w="10761598">
                <a:moveTo>
                  <a:pt x="0" y="0"/>
                </a:moveTo>
                <a:lnTo>
                  <a:pt x="10761598" y="0"/>
                </a:lnTo>
                <a:lnTo>
                  <a:pt x="10761598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80858" y="1200150"/>
            <a:ext cx="4326285" cy="124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0"/>
              </a:lnSpc>
            </a:pPr>
            <a:r>
              <a:rPr lang="en-US" sz="9310">
                <a:solidFill>
                  <a:srgbClr val="265EC6"/>
                </a:solidFill>
                <a:latin typeface="Vintage Rotter"/>
                <a:ea typeface="Vintage Rotter"/>
                <a:cs typeface="Vintage Rotter"/>
                <a:sym typeface="Vintage Rotter"/>
              </a:rPr>
              <a:t>Paperwork!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5A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67989" y="5814052"/>
            <a:ext cx="7184905" cy="12706423"/>
          </a:xfrm>
          <a:custGeom>
            <a:avLst/>
            <a:gdLst/>
            <a:ahLst/>
            <a:cxnLst/>
            <a:rect r="r" b="b" t="t" l="l"/>
            <a:pathLst>
              <a:path h="12706423" w="7184905">
                <a:moveTo>
                  <a:pt x="0" y="0"/>
                </a:moveTo>
                <a:lnTo>
                  <a:pt x="7184905" y="0"/>
                </a:lnTo>
                <a:lnTo>
                  <a:pt x="7184905" y="12706424"/>
                </a:lnTo>
                <a:lnTo>
                  <a:pt x="0" y="12706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34863" y="-8265997"/>
            <a:ext cx="7184905" cy="12706423"/>
          </a:xfrm>
          <a:custGeom>
            <a:avLst/>
            <a:gdLst/>
            <a:ahLst/>
            <a:cxnLst/>
            <a:rect r="r" b="b" t="t" l="l"/>
            <a:pathLst>
              <a:path h="12706423" w="7184905">
                <a:moveTo>
                  <a:pt x="0" y="0"/>
                </a:moveTo>
                <a:lnTo>
                  <a:pt x="7184905" y="0"/>
                </a:lnTo>
                <a:lnTo>
                  <a:pt x="7184905" y="12706423"/>
                </a:lnTo>
                <a:lnTo>
                  <a:pt x="0" y="12706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4612" y="2111292"/>
            <a:ext cx="15838776" cy="355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74"/>
              </a:lnSpc>
            </a:pPr>
            <a:r>
              <a:rPr lang="en-US" sz="28749" spc="-1293">
                <a:solidFill>
                  <a:srgbClr val="62D8FF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HOW TO PLAY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440482" y="5717018"/>
            <a:ext cx="4300548" cy="2573923"/>
            <a:chOff x="0" y="0"/>
            <a:chExt cx="1187437" cy="710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7437" cy="710694"/>
            </a:xfrm>
            <a:custGeom>
              <a:avLst/>
              <a:gdLst/>
              <a:ahLst/>
              <a:cxnLst/>
              <a:rect r="r" b="b" t="t" l="l"/>
              <a:pathLst>
                <a:path h="710694" w="1187437">
                  <a:moveTo>
                    <a:pt x="91811" y="0"/>
                  </a:moveTo>
                  <a:lnTo>
                    <a:pt x="1095626" y="0"/>
                  </a:lnTo>
                  <a:cubicBezTo>
                    <a:pt x="1119976" y="0"/>
                    <a:pt x="1143328" y="9673"/>
                    <a:pt x="1160546" y="26891"/>
                  </a:cubicBezTo>
                  <a:cubicBezTo>
                    <a:pt x="1177764" y="44109"/>
                    <a:pt x="1187437" y="67461"/>
                    <a:pt x="1187437" y="91811"/>
                  </a:cubicBezTo>
                  <a:lnTo>
                    <a:pt x="1187437" y="618882"/>
                  </a:lnTo>
                  <a:cubicBezTo>
                    <a:pt x="1187437" y="669588"/>
                    <a:pt x="1146332" y="710694"/>
                    <a:pt x="1095626" y="710694"/>
                  </a:cubicBezTo>
                  <a:lnTo>
                    <a:pt x="91811" y="710694"/>
                  </a:lnTo>
                  <a:cubicBezTo>
                    <a:pt x="67461" y="710694"/>
                    <a:pt x="44109" y="701021"/>
                    <a:pt x="26891" y="683803"/>
                  </a:cubicBezTo>
                  <a:cubicBezTo>
                    <a:pt x="9673" y="666585"/>
                    <a:pt x="0" y="643232"/>
                    <a:pt x="0" y="618882"/>
                  </a:cubicBezTo>
                  <a:lnTo>
                    <a:pt x="0" y="91811"/>
                  </a:lnTo>
                  <a:cubicBezTo>
                    <a:pt x="0" y="67461"/>
                    <a:pt x="9673" y="44109"/>
                    <a:pt x="26891" y="26891"/>
                  </a:cubicBezTo>
                  <a:cubicBezTo>
                    <a:pt x="44109" y="9673"/>
                    <a:pt x="67461" y="0"/>
                    <a:pt x="918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87437" cy="748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57879" y="6442359"/>
            <a:ext cx="3265753" cy="111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b="true" sz="4334">
                <a:solidFill>
                  <a:srgbClr val="3673E4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GAME</a:t>
            </a:r>
          </a:p>
          <a:p>
            <a:pPr algn="ctr">
              <a:lnSpc>
                <a:spcPts val="4334"/>
              </a:lnSpc>
            </a:pPr>
            <a:r>
              <a:rPr lang="en-US" b="true" sz="4334">
                <a:solidFill>
                  <a:srgbClr val="3673E4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MECHANICS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992027" y="5671181"/>
            <a:ext cx="4300548" cy="2573923"/>
            <a:chOff x="0" y="0"/>
            <a:chExt cx="1187437" cy="7106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7437" cy="710694"/>
            </a:xfrm>
            <a:custGeom>
              <a:avLst/>
              <a:gdLst/>
              <a:ahLst/>
              <a:cxnLst/>
              <a:rect r="r" b="b" t="t" l="l"/>
              <a:pathLst>
                <a:path h="710694" w="1187437">
                  <a:moveTo>
                    <a:pt x="91811" y="0"/>
                  </a:moveTo>
                  <a:lnTo>
                    <a:pt x="1095626" y="0"/>
                  </a:lnTo>
                  <a:cubicBezTo>
                    <a:pt x="1119976" y="0"/>
                    <a:pt x="1143328" y="9673"/>
                    <a:pt x="1160546" y="26891"/>
                  </a:cubicBezTo>
                  <a:cubicBezTo>
                    <a:pt x="1177764" y="44109"/>
                    <a:pt x="1187437" y="67461"/>
                    <a:pt x="1187437" y="91811"/>
                  </a:cubicBezTo>
                  <a:lnTo>
                    <a:pt x="1187437" y="618882"/>
                  </a:lnTo>
                  <a:cubicBezTo>
                    <a:pt x="1187437" y="669588"/>
                    <a:pt x="1146332" y="710694"/>
                    <a:pt x="1095626" y="710694"/>
                  </a:cubicBezTo>
                  <a:lnTo>
                    <a:pt x="91811" y="710694"/>
                  </a:lnTo>
                  <a:cubicBezTo>
                    <a:pt x="67461" y="710694"/>
                    <a:pt x="44109" y="701021"/>
                    <a:pt x="26891" y="683803"/>
                  </a:cubicBezTo>
                  <a:cubicBezTo>
                    <a:pt x="9673" y="666585"/>
                    <a:pt x="0" y="643232"/>
                    <a:pt x="0" y="618882"/>
                  </a:cubicBezTo>
                  <a:lnTo>
                    <a:pt x="0" y="91811"/>
                  </a:lnTo>
                  <a:cubicBezTo>
                    <a:pt x="0" y="67461"/>
                    <a:pt x="9673" y="44109"/>
                    <a:pt x="26891" y="26891"/>
                  </a:cubicBezTo>
                  <a:cubicBezTo>
                    <a:pt x="44109" y="9673"/>
                    <a:pt x="67461" y="0"/>
                    <a:pt x="918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87437" cy="748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511124" y="6442359"/>
            <a:ext cx="3265753" cy="111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b="true" sz="4334">
                <a:solidFill>
                  <a:srgbClr val="FB5A48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GAME</a:t>
            </a:r>
          </a:p>
          <a:p>
            <a:pPr algn="ctr">
              <a:lnSpc>
                <a:spcPts val="4334"/>
              </a:lnSpc>
            </a:pPr>
            <a:r>
              <a:rPr lang="en-US" b="true" sz="4334">
                <a:solidFill>
                  <a:srgbClr val="FB5A48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FEEL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546971" y="5717018"/>
            <a:ext cx="4300548" cy="2573923"/>
            <a:chOff x="0" y="0"/>
            <a:chExt cx="1187437" cy="7106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7437" cy="710694"/>
            </a:xfrm>
            <a:custGeom>
              <a:avLst/>
              <a:gdLst/>
              <a:ahLst/>
              <a:cxnLst/>
              <a:rect r="r" b="b" t="t" l="l"/>
              <a:pathLst>
                <a:path h="710694" w="1187437">
                  <a:moveTo>
                    <a:pt x="91811" y="0"/>
                  </a:moveTo>
                  <a:lnTo>
                    <a:pt x="1095626" y="0"/>
                  </a:lnTo>
                  <a:cubicBezTo>
                    <a:pt x="1119976" y="0"/>
                    <a:pt x="1143328" y="9673"/>
                    <a:pt x="1160546" y="26891"/>
                  </a:cubicBezTo>
                  <a:cubicBezTo>
                    <a:pt x="1177764" y="44109"/>
                    <a:pt x="1187437" y="67461"/>
                    <a:pt x="1187437" y="91811"/>
                  </a:cubicBezTo>
                  <a:lnTo>
                    <a:pt x="1187437" y="618882"/>
                  </a:lnTo>
                  <a:cubicBezTo>
                    <a:pt x="1187437" y="669588"/>
                    <a:pt x="1146332" y="710694"/>
                    <a:pt x="1095626" y="710694"/>
                  </a:cubicBezTo>
                  <a:lnTo>
                    <a:pt x="91811" y="710694"/>
                  </a:lnTo>
                  <a:cubicBezTo>
                    <a:pt x="67461" y="710694"/>
                    <a:pt x="44109" y="701021"/>
                    <a:pt x="26891" y="683803"/>
                  </a:cubicBezTo>
                  <a:cubicBezTo>
                    <a:pt x="9673" y="666585"/>
                    <a:pt x="0" y="643232"/>
                    <a:pt x="0" y="618882"/>
                  </a:cubicBezTo>
                  <a:lnTo>
                    <a:pt x="0" y="91811"/>
                  </a:lnTo>
                  <a:cubicBezTo>
                    <a:pt x="0" y="67461"/>
                    <a:pt x="9673" y="44109"/>
                    <a:pt x="26891" y="26891"/>
                  </a:cubicBezTo>
                  <a:cubicBezTo>
                    <a:pt x="44109" y="9673"/>
                    <a:pt x="67461" y="0"/>
                    <a:pt x="918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7437" cy="748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064368" y="6442359"/>
            <a:ext cx="3265753" cy="111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b="true" sz="4334" spc="21">
                <a:solidFill>
                  <a:srgbClr val="F19303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GAME</a:t>
            </a:r>
          </a:p>
          <a:p>
            <a:pPr algn="ctr">
              <a:lnSpc>
                <a:spcPts val="4334"/>
              </a:lnSpc>
            </a:pPr>
            <a:r>
              <a:rPr lang="en-US" b="true" sz="4334" spc="21">
                <a:solidFill>
                  <a:srgbClr val="F19303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0454" y="3194295"/>
            <a:ext cx="15252934" cy="124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0"/>
              </a:lnSpc>
            </a:pPr>
            <a:r>
              <a:rPr lang="en-US" sz="9310">
                <a:solidFill>
                  <a:srgbClr val="FBB9FF"/>
                </a:solidFill>
                <a:latin typeface="Vintage Rotter"/>
                <a:ea typeface="Vintage Rotter"/>
                <a:cs typeface="Vintage Rotter"/>
                <a:sym typeface="Vintage Rotter"/>
              </a:rPr>
              <a:t>There are 3 game Fundamentals !</a:t>
            </a:r>
          </a:p>
        </p:txBody>
      </p:sp>
    </p:spTree>
  </p:cSld>
  <p:clrMapOvr>
    <a:masterClrMapping/>
  </p:clrMapOvr>
  <p:transition spd="fast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7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48333">
            <a:off x="13427091" y="3184975"/>
            <a:ext cx="2815371" cy="10605849"/>
          </a:xfrm>
          <a:custGeom>
            <a:avLst/>
            <a:gdLst/>
            <a:ahLst/>
            <a:cxnLst/>
            <a:rect r="r" b="b" t="t" l="l"/>
            <a:pathLst>
              <a:path h="10605849" w="2815371">
                <a:moveTo>
                  <a:pt x="0" y="0"/>
                </a:moveTo>
                <a:lnTo>
                  <a:pt x="2815370" y="0"/>
                </a:lnTo>
                <a:lnTo>
                  <a:pt x="2815370" y="10605849"/>
                </a:lnTo>
                <a:lnTo>
                  <a:pt x="0" y="1060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9635" y="721253"/>
            <a:ext cx="5469194" cy="4703507"/>
          </a:xfrm>
          <a:custGeom>
            <a:avLst/>
            <a:gdLst/>
            <a:ahLst/>
            <a:cxnLst/>
            <a:rect r="r" b="b" t="t" l="l"/>
            <a:pathLst>
              <a:path h="4703507" w="5469194">
                <a:moveTo>
                  <a:pt x="0" y="0"/>
                </a:moveTo>
                <a:lnTo>
                  <a:pt x="5469194" y="0"/>
                </a:lnTo>
                <a:lnTo>
                  <a:pt x="5469194" y="4703507"/>
                </a:lnTo>
                <a:lnTo>
                  <a:pt x="0" y="470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4214">
            <a:off x="2440738" y="7039027"/>
            <a:ext cx="7521129" cy="4950271"/>
          </a:xfrm>
          <a:custGeom>
            <a:avLst/>
            <a:gdLst/>
            <a:ahLst/>
            <a:cxnLst/>
            <a:rect r="r" b="b" t="t" l="l"/>
            <a:pathLst>
              <a:path h="4950271" w="7521129">
                <a:moveTo>
                  <a:pt x="0" y="0"/>
                </a:moveTo>
                <a:lnTo>
                  <a:pt x="7521129" y="0"/>
                </a:lnTo>
                <a:lnTo>
                  <a:pt x="7521129" y="4950270"/>
                </a:lnTo>
                <a:lnTo>
                  <a:pt x="0" y="4950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0188" y="-3302773"/>
            <a:ext cx="5464588" cy="6605547"/>
          </a:xfrm>
          <a:custGeom>
            <a:avLst/>
            <a:gdLst/>
            <a:ahLst/>
            <a:cxnLst/>
            <a:rect r="r" b="b" t="t" l="l"/>
            <a:pathLst>
              <a:path h="6605547" w="5464588">
                <a:moveTo>
                  <a:pt x="0" y="0"/>
                </a:moveTo>
                <a:lnTo>
                  <a:pt x="5464588" y="0"/>
                </a:lnTo>
                <a:lnTo>
                  <a:pt x="5464588" y="6605546"/>
                </a:lnTo>
                <a:lnTo>
                  <a:pt x="0" y="6605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398" y="5143500"/>
            <a:ext cx="1987101" cy="2386257"/>
          </a:xfrm>
          <a:custGeom>
            <a:avLst/>
            <a:gdLst/>
            <a:ahLst/>
            <a:cxnLst/>
            <a:rect r="r" b="b" t="t" l="l"/>
            <a:pathLst>
              <a:path h="2386257" w="1987101">
                <a:moveTo>
                  <a:pt x="0" y="0"/>
                </a:moveTo>
                <a:lnTo>
                  <a:pt x="1987101" y="0"/>
                </a:lnTo>
                <a:lnTo>
                  <a:pt x="1987101" y="2386257"/>
                </a:lnTo>
                <a:lnTo>
                  <a:pt x="0" y="2386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1900" y="22151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73842" y="497097"/>
            <a:ext cx="2986357" cy="3436184"/>
          </a:xfrm>
          <a:custGeom>
            <a:avLst/>
            <a:gdLst/>
            <a:ahLst/>
            <a:cxnLst/>
            <a:rect r="r" b="b" t="t" l="l"/>
            <a:pathLst>
              <a:path h="3436184" w="2986357">
                <a:moveTo>
                  <a:pt x="0" y="0"/>
                </a:moveTo>
                <a:lnTo>
                  <a:pt x="2986357" y="0"/>
                </a:lnTo>
                <a:lnTo>
                  <a:pt x="2986357" y="3436184"/>
                </a:lnTo>
                <a:lnTo>
                  <a:pt x="0" y="34361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781469">
            <a:off x="2105068" y="1382853"/>
            <a:ext cx="6272083" cy="7521294"/>
            <a:chOff x="0" y="0"/>
            <a:chExt cx="1651907" cy="19809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1907" cy="1980917"/>
            </a:xfrm>
            <a:custGeom>
              <a:avLst/>
              <a:gdLst/>
              <a:ahLst/>
              <a:cxnLst/>
              <a:rect r="r" b="b" t="t" l="l"/>
              <a:pathLst>
                <a:path h="1980917" w="1651907">
                  <a:moveTo>
                    <a:pt x="62952" y="0"/>
                  </a:moveTo>
                  <a:lnTo>
                    <a:pt x="1588955" y="0"/>
                  </a:lnTo>
                  <a:cubicBezTo>
                    <a:pt x="1605651" y="0"/>
                    <a:pt x="1621663" y="6632"/>
                    <a:pt x="1633469" y="18438"/>
                  </a:cubicBezTo>
                  <a:cubicBezTo>
                    <a:pt x="1645274" y="30244"/>
                    <a:pt x="1651907" y="46256"/>
                    <a:pt x="1651907" y="62952"/>
                  </a:cubicBezTo>
                  <a:lnTo>
                    <a:pt x="1651907" y="1917965"/>
                  </a:lnTo>
                  <a:cubicBezTo>
                    <a:pt x="1651907" y="1934661"/>
                    <a:pt x="1645274" y="1950673"/>
                    <a:pt x="1633469" y="1962479"/>
                  </a:cubicBezTo>
                  <a:cubicBezTo>
                    <a:pt x="1621663" y="1974285"/>
                    <a:pt x="1605651" y="1980917"/>
                    <a:pt x="1588955" y="1980917"/>
                  </a:cubicBezTo>
                  <a:lnTo>
                    <a:pt x="62952" y="1980917"/>
                  </a:lnTo>
                  <a:cubicBezTo>
                    <a:pt x="46256" y="1980917"/>
                    <a:pt x="30244" y="1974285"/>
                    <a:pt x="18438" y="1962479"/>
                  </a:cubicBezTo>
                  <a:cubicBezTo>
                    <a:pt x="6632" y="1950673"/>
                    <a:pt x="0" y="1934661"/>
                    <a:pt x="0" y="1917965"/>
                  </a:cubicBezTo>
                  <a:lnTo>
                    <a:pt x="0" y="62952"/>
                  </a:lnTo>
                  <a:cubicBezTo>
                    <a:pt x="0" y="46256"/>
                    <a:pt x="6632" y="30244"/>
                    <a:pt x="18438" y="18438"/>
                  </a:cubicBezTo>
                  <a:cubicBezTo>
                    <a:pt x="30244" y="6632"/>
                    <a:pt x="46256" y="0"/>
                    <a:pt x="62952" y="0"/>
                  </a:cubicBezTo>
                  <a:close/>
                </a:path>
              </a:pathLst>
            </a:custGeom>
            <a:solidFill>
              <a:srgbClr val="FBB9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51907" cy="201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06752">
            <a:off x="8272835" y="2796945"/>
            <a:ext cx="7778447" cy="6280073"/>
            <a:chOff x="0" y="0"/>
            <a:chExt cx="2048644" cy="16540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8645" cy="1654011"/>
            </a:xfrm>
            <a:custGeom>
              <a:avLst/>
              <a:gdLst/>
              <a:ahLst/>
              <a:cxnLst/>
              <a:rect r="r" b="b" t="t" l="l"/>
              <a:pathLst>
                <a:path h="1654011" w="2048645">
                  <a:moveTo>
                    <a:pt x="50761" y="0"/>
                  </a:moveTo>
                  <a:lnTo>
                    <a:pt x="1997884" y="0"/>
                  </a:lnTo>
                  <a:cubicBezTo>
                    <a:pt x="2025918" y="0"/>
                    <a:pt x="2048645" y="22726"/>
                    <a:pt x="2048645" y="50761"/>
                  </a:cubicBezTo>
                  <a:lnTo>
                    <a:pt x="2048645" y="1603250"/>
                  </a:lnTo>
                  <a:cubicBezTo>
                    <a:pt x="2048645" y="1631285"/>
                    <a:pt x="2025918" y="1654011"/>
                    <a:pt x="1997884" y="1654011"/>
                  </a:cubicBezTo>
                  <a:lnTo>
                    <a:pt x="50761" y="1654011"/>
                  </a:lnTo>
                  <a:cubicBezTo>
                    <a:pt x="22726" y="1654011"/>
                    <a:pt x="0" y="1631285"/>
                    <a:pt x="0" y="1603250"/>
                  </a:cubicBezTo>
                  <a:lnTo>
                    <a:pt x="0" y="50761"/>
                  </a:lnTo>
                  <a:cubicBezTo>
                    <a:pt x="0" y="22726"/>
                    <a:pt x="22726" y="0"/>
                    <a:pt x="507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48644" cy="1692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938308" y="2453131"/>
            <a:ext cx="4381458" cy="5380738"/>
          </a:xfrm>
          <a:custGeom>
            <a:avLst/>
            <a:gdLst/>
            <a:ahLst/>
            <a:cxnLst/>
            <a:rect r="r" b="b" t="t" l="l"/>
            <a:pathLst>
              <a:path h="5380738" w="4381458">
                <a:moveTo>
                  <a:pt x="0" y="0"/>
                </a:moveTo>
                <a:lnTo>
                  <a:pt x="4381458" y="0"/>
                </a:lnTo>
                <a:lnTo>
                  <a:pt x="4381458" y="5380738"/>
                </a:lnTo>
                <a:lnTo>
                  <a:pt x="0" y="53807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394974">
            <a:off x="10148993" y="4070541"/>
            <a:ext cx="4765546" cy="47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b="true" sz="3692" spc="-73">
                <a:solidFill>
                  <a:srgbClr val="3673E4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GAME</a:t>
            </a:r>
          </a:p>
        </p:txBody>
      </p:sp>
      <p:sp>
        <p:nvSpPr>
          <p:cNvPr name="TextBox 17" id="17"/>
          <p:cNvSpPr txBox="true"/>
          <p:nvPr/>
        </p:nvSpPr>
        <p:spPr>
          <a:xfrm rot="413023">
            <a:off x="9311900" y="5109851"/>
            <a:ext cx="5874673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12000" spc="-540">
                <a:solidFill>
                  <a:srgbClr val="3673E4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MECHANICS</a:t>
            </a:r>
          </a:p>
        </p:txBody>
      </p:sp>
      <p:sp>
        <p:nvSpPr>
          <p:cNvPr name="TextBox 18" id="18"/>
          <p:cNvSpPr txBox="true"/>
          <p:nvPr/>
        </p:nvSpPr>
        <p:spPr>
          <a:xfrm rot="435901">
            <a:off x="9111375" y="7106129"/>
            <a:ext cx="5970167" cy="62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730" spc="-94">
                <a:solidFill>
                  <a:srgbClr val="3673E4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WHAT YOU DO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93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48333">
            <a:off x="13427091" y="3184975"/>
            <a:ext cx="2815371" cy="10605849"/>
          </a:xfrm>
          <a:custGeom>
            <a:avLst/>
            <a:gdLst/>
            <a:ahLst/>
            <a:cxnLst/>
            <a:rect r="r" b="b" t="t" l="l"/>
            <a:pathLst>
              <a:path h="10605849" w="2815371">
                <a:moveTo>
                  <a:pt x="0" y="0"/>
                </a:moveTo>
                <a:lnTo>
                  <a:pt x="2815370" y="0"/>
                </a:lnTo>
                <a:lnTo>
                  <a:pt x="2815370" y="10605849"/>
                </a:lnTo>
                <a:lnTo>
                  <a:pt x="0" y="1060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9635" y="721253"/>
            <a:ext cx="5469194" cy="4703507"/>
          </a:xfrm>
          <a:custGeom>
            <a:avLst/>
            <a:gdLst/>
            <a:ahLst/>
            <a:cxnLst/>
            <a:rect r="r" b="b" t="t" l="l"/>
            <a:pathLst>
              <a:path h="4703507" w="5469194">
                <a:moveTo>
                  <a:pt x="0" y="0"/>
                </a:moveTo>
                <a:lnTo>
                  <a:pt x="5469194" y="0"/>
                </a:lnTo>
                <a:lnTo>
                  <a:pt x="5469194" y="4703507"/>
                </a:lnTo>
                <a:lnTo>
                  <a:pt x="0" y="470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4214">
            <a:off x="2440738" y="7039027"/>
            <a:ext cx="7521129" cy="4950271"/>
          </a:xfrm>
          <a:custGeom>
            <a:avLst/>
            <a:gdLst/>
            <a:ahLst/>
            <a:cxnLst/>
            <a:rect r="r" b="b" t="t" l="l"/>
            <a:pathLst>
              <a:path h="4950271" w="7521129">
                <a:moveTo>
                  <a:pt x="0" y="0"/>
                </a:moveTo>
                <a:lnTo>
                  <a:pt x="7521129" y="0"/>
                </a:lnTo>
                <a:lnTo>
                  <a:pt x="7521129" y="4950270"/>
                </a:lnTo>
                <a:lnTo>
                  <a:pt x="0" y="4950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0188" y="-3302773"/>
            <a:ext cx="5464588" cy="6605547"/>
          </a:xfrm>
          <a:custGeom>
            <a:avLst/>
            <a:gdLst/>
            <a:ahLst/>
            <a:cxnLst/>
            <a:rect r="r" b="b" t="t" l="l"/>
            <a:pathLst>
              <a:path h="6605547" w="5464588">
                <a:moveTo>
                  <a:pt x="0" y="0"/>
                </a:moveTo>
                <a:lnTo>
                  <a:pt x="5464588" y="0"/>
                </a:lnTo>
                <a:lnTo>
                  <a:pt x="5464588" y="6605546"/>
                </a:lnTo>
                <a:lnTo>
                  <a:pt x="0" y="6605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398" y="5143500"/>
            <a:ext cx="1987101" cy="2386257"/>
          </a:xfrm>
          <a:custGeom>
            <a:avLst/>
            <a:gdLst/>
            <a:ahLst/>
            <a:cxnLst/>
            <a:rect r="r" b="b" t="t" l="l"/>
            <a:pathLst>
              <a:path h="2386257" w="1987101">
                <a:moveTo>
                  <a:pt x="0" y="0"/>
                </a:moveTo>
                <a:lnTo>
                  <a:pt x="1987101" y="0"/>
                </a:lnTo>
                <a:lnTo>
                  <a:pt x="1987101" y="2386257"/>
                </a:lnTo>
                <a:lnTo>
                  <a:pt x="0" y="2386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1900" y="22151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73842" y="497097"/>
            <a:ext cx="2986357" cy="3436184"/>
          </a:xfrm>
          <a:custGeom>
            <a:avLst/>
            <a:gdLst/>
            <a:ahLst/>
            <a:cxnLst/>
            <a:rect r="r" b="b" t="t" l="l"/>
            <a:pathLst>
              <a:path h="3436184" w="2986357">
                <a:moveTo>
                  <a:pt x="0" y="0"/>
                </a:moveTo>
                <a:lnTo>
                  <a:pt x="2986357" y="0"/>
                </a:lnTo>
                <a:lnTo>
                  <a:pt x="2986357" y="3436184"/>
                </a:lnTo>
                <a:lnTo>
                  <a:pt x="0" y="34361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781469">
            <a:off x="2105068" y="1382853"/>
            <a:ext cx="6272083" cy="7521294"/>
            <a:chOff x="0" y="0"/>
            <a:chExt cx="1651907" cy="19809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1907" cy="1980917"/>
            </a:xfrm>
            <a:custGeom>
              <a:avLst/>
              <a:gdLst/>
              <a:ahLst/>
              <a:cxnLst/>
              <a:rect r="r" b="b" t="t" l="l"/>
              <a:pathLst>
                <a:path h="1980917" w="1651907">
                  <a:moveTo>
                    <a:pt x="62952" y="0"/>
                  </a:moveTo>
                  <a:lnTo>
                    <a:pt x="1588955" y="0"/>
                  </a:lnTo>
                  <a:cubicBezTo>
                    <a:pt x="1605651" y="0"/>
                    <a:pt x="1621663" y="6632"/>
                    <a:pt x="1633469" y="18438"/>
                  </a:cubicBezTo>
                  <a:cubicBezTo>
                    <a:pt x="1645274" y="30244"/>
                    <a:pt x="1651907" y="46256"/>
                    <a:pt x="1651907" y="62952"/>
                  </a:cubicBezTo>
                  <a:lnTo>
                    <a:pt x="1651907" y="1917965"/>
                  </a:lnTo>
                  <a:cubicBezTo>
                    <a:pt x="1651907" y="1934661"/>
                    <a:pt x="1645274" y="1950673"/>
                    <a:pt x="1633469" y="1962479"/>
                  </a:cubicBezTo>
                  <a:cubicBezTo>
                    <a:pt x="1621663" y="1974285"/>
                    <a:pt x="1605651" y="1980917"/>
                    <a:pt x="1588955" y="1980917"/>
                  </a:cubicBezTo>
                  <a:lnTo>
                    <a:pt x="62952" y="1980917"/>
                  </a:lnTo>
                  <a:cubicBezTo>
                    <a:pt x="46256" y="1980917"/>
                    <a:pt x="30244" y="1974285"/>
                    <a:pt x="18438" y="1962479"/>
                  </a:cubicBezTo>
                  <a:cubicBezTo>
                    <a:pt x="6632" y="1950673"/>
                    <a:pt x="0" y="1934661"/>
                    <a:pt x="0" y="1917965"/>
                  </a:cubicBezTo>
                  <a:lnTo>
                    <a:pt x="0" y="62952"/>
                  </a:lnTo>
                  <a:cubicBezTo>
                    <a:pt x="0" y="46256"/>
                    <a:pt x="6632" y="30244"/>
                    <a:pt x="18438" y="18438"/>
                  </a:cubicBezTo>
                  <a:cubicBezTo>
                    <a:pt x="30244" y="6632"/>
                    <a:pt x="46256" y="0"/>
                    <a:pt x="62952" y="0"/>
                  </a:cubicBezTo>
                  <a:close/>
                </a:path>
              </a:pathLst>
            </a:custGeom>
            <a:solidFill>
              <a:srgbClr val="62D8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51907" cy="201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06752">
            <a:off x="8251044" y="2652333"/>
            <a:ext cx="7778447" cy="6280073"/>
            <a:chOff x="0" y="0"/>
            <a:chExt cx="2048644" cy="16540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8645" cy="1654011"/>
            </a:xfrm>
            <a:custGeom>
              <a:avLst/>
              <a:gdLst/>
              <a:ahLst/>
              <a:cxnLst/>
              <a:rect r="r" b="b" t="t" l="l"/>
              <a:pathLst>
                <a:path h="1654011" w="2048645">
                  <a:moveTo>
                    <a:pt x="50761" y="0"/>
                  </a:moveTo>
                  <a:lnTo>
                    <a:pt x="1997884" y="0"/>
                  </a:lnTo>
                  <a:cubicBezTo>
                    <a:pt x="2025918" y="0"/>
                    <a:pt x="2048645" y="22726"/>
                    <a:pt x="2048645" y="50761"/>
                  </a:cubicBezTo>
                  <a:lnTo>
                    <a:pt x="2048645" y="1603250"/>
                  </a:lnTo>
                  <a:cubicBezTo>
                    <a:pt x="2048645" y="1631285"/>
                    <a:pt x="2025918" y="1654011"/>
                    <a:pt x="1997884" y="1654011"/>
                  </a:cubicBezTo>
                  <a:lnTo>
                    <a:pt x="50761" y="1654011"/>
                  </a:lnTo>
                  <a:cubicBezTo>
                    <a:pt x="22726" y="1654011"/>
                    <a:pt x="0" y="1631285"/>
                    <a:pt x="0" y="1603250"/>
                  </a:cubicBezTo>
                  <a:lnTo>
                    <a:pt x="0" y="50761"/>
                  </a:lnTo>
                  <a:cubicBezTo>
                    <a:pt x="0" y="22726"/>
                    <a:pt x="22726" y="0"/>
                    <a:pt x="507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48644" cy="1692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394974">
            <a:off x="10048702" y="3420286"/>
            <a:ext cx="4765546" cy="47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b="true" sz="3692" spc="-73">
                <a:solidFill>
                  <a:srgbClr val="F19303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GAME</a:t>
            </a:r>
          </a:p>
        </p:txBody>
      </p:sp>
      <p:sp>
        <p:nvSpPr>
          <p:cNvPr name="TextBox 16" id="16"/>
          <p:cNvSpPr txBox="true"/>
          <p:nvPr/>
        </p:nvSpPr>
        <p:spPr>
          <a:xfrm rot="396000">
            <a:off x="8976694" y="4785153"/>
            <a:ext cx="6059522" cy="220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1"/>
              </a:lnSpc>
            </a:pPr>
            <a:r>
              <a:rPr lang="en-US" sz="17879" spc="-804">
                <a:solidFill>
                  <a:srgbClr val="F19303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FEEL</a:t>
            </a:r>
          </a:p>
        </p:txBody>
      </p:sp>
      <p:sp>
        <p:nvSpPr>
          <p:cNvPr name="TextBox 17" id="17"/>
          <p:cNvSpPr txBox="true"/>
          <p:nvPr/>
        </p:nvSpPr>
        <p:spPr>
          <a:xfrm rot="435901">
            <a:off x="8837011" y="7443835"/>
            <a:ext cx="5970167" cy="62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730" spc="-94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HOW IT FEELS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573088" y="2042976"/>
            <a:ext cx="3401509" cy="5771226"/>
          </a:xfrm>
          <a:custGeom>
            <a:avLst/>
            <a:gdLst/>
            <a:ahLst/>
            <a:cxnLst/>
            <a:rect r="r" b="b" t="t" l="l"/>
            <a:pathLst>
              <a:path h="5771226" w="3401509">
                <a:moveTo>
                  <a:pt x="0" y="0"/>
                </a:moveTo>
                <a:lnTo>
                  <a:pt x="3401508" y="0"/>
                </a:lnTo>
                <a:lnTo>
                  <a:pt x="3401508" y="5771227"/>
                </a:lnTo>
                <a:lnTo>
                  <a:pt x="0" y="577122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5A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48333">
            <a:off x="13427091" y="3184975"/>
            <a:ext cx="2815371" cy="10605849"/>
          </a:xfrm>
          <a:custGeom>
            <a:avLst/>
            <a:gdLst/>
            <a:ahLst/>
            <a:cxnLst/>
            <a:rect r="r" b="b" t="t" l="l"/>
            <a:pathLst>
              <a:path h="10605849" w="2815371">
                <a:moveTo>
                  <a:pt x="0" y="0"/>
                </a:moveTo>
                <a:lnTo>
                  <a:pt x="2815370" y="0"/>
                </a:lnTo>
                <a:lnTo>
                  <a:pt x="2815370" y="10605849"/>
                </a:lnTo>
                <a:lnTo>
                  <a:pt x="0" y="1060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9635" y="721253"/>
            <a:ext cx="5469194" cy="4703507"/>
          </a:xfrm>
          <a:custGeom>
            <a:avLst/>
            <a:gdLst/>
            <a:ahLst/>
            <a:cxnLst/>
            <a:rect r="r" b="b" t="t" l="l"/>
            <a:pathLst>
              <a:path h="4703507" w="5469194">
                <a:moveTo>
                  <a:pt x="0" y="0"/>
                </a:moveTo>
                <a:lnTo>
                  <a:pt x="5469194" y="0"/>
                </a:lnTo>
                <a:lnTo>
                  <a:pt x="5469194" y="4703507"/>
                </a:lnTo>
                <a:lnTo>
                  <a:pt x="0" y="470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4214">
            <a:off x="2440738" y="7039027"/>
            <a:ext cx="7521129" cy="4950271"/>
          </a:xfrm>
          <a:custGeom>
            <a:avLst/>
            <a:gdLst/>
            <a:ahLst/>
            <a:cxnLst/>
            <a:rect r="r" b="b" t="t" l="l"/>
            <a:pathLst>
              <a:path h="4950271" w="7521129">
                <a:moveTo>
                  <a:pt x="0" y="0"/>
                </a:moveTo>
                <a:lnTo>
                  <a:pt x="7521129" y="0"/>
                </a:lnTo>
                <a:lnTo>
                  <a:pt x="7521129" y="4950270"/>
                </a:lnTo>
                <a:lnTo>
                  <a:pt x="0" y="4950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0188" y="-3302773"/>
            <a:ext cx="5464588" cy="6605547"/>
          </a:xfrm>
          <a:custGeom>
            <a:avLst/>
            <a:gdLst/>
            <a:ahLst/>
            <a:cxnLst/>
            <a:rect r="r" b="b" t="t" l="l"/>
            <a:pathLst>
              <a:path h="6605547" w="5464588">
                <a:moveTo>
                  <a:pt x="0" y="0"/>
                </a:moveTo>
                <a:lnTo>
                  <a:pt x="5464588" y="0"/>
                </a:lnTo>
                <a:lnTo>
                  <a:pt x="5464588" y="6605546"/>
                </a:lnTo>
                <a:lnTo>
                  <a:pt x="0" y="6605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398" y="5143500"/>
            <a:ext cx="1987101" cy="2386257"/>
          </a:xfrm>
          <a:custGeom>
            <a:avLst/>
            <a:gdLst/>
            <a:ahLst/>
            <a:cxnLst/>
            <a:rect r="r" b="b" t="t" l="l"/>
            <a:pathLst>
              <a:path h="2386257" w="1987101">
                <a:moveTo>
                  <a:pt x="0" y="0"/>
                </a:moveTo>
                <a:lnTo>
                  <a:pt x="1987101" y="0"/>
                </a:lnTo>
                <a:lnTo>
                  <a:pt x="1987101" y="2386257"/>
                </a:lnTo>
                <a:lnTo>
                  <a:pt x="0" y="2386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1900" y="221518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73842" y="497097"/>
            <a:ext cx="2986357" cy="3436184"/>
          </a:xfrm>
          <a:custGeom>
            <a:avLst/>
            <a:gdLst/>
            <a:ahLst/>
            <a:cxnLst/>
            <a:rect r="r" b="b" t="t" l="l"/>
            <a:pathLst>
              <a:path h="3436184" w="2986357">
                <a:moveTo>
                  <a:pt x="0" y="0"/>
                </a:moveTo>
                <a:lnTo>
                  <a:pt x="2986357" y="0"/>
                </a:lnTo>
                <a:lnTo>
                  <a:pt x="2986357" y="3436184"/>
                </a:lnTo>
                <a:lnTo>
                  <a:pt x="0" y="34361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781469">
            <a:off x="2105068" y="1382853"/>
            <a:ext cx="6272083" cy="7521294"/>
            <a:chOff x="0" y="0"/>
            <a:chExt cx="1651907" cy="19809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1907" cy="1980917"/>
            </a:xfrm>
            <a:custGeom>
              <a:avLst/>
              <a:gdLst/>
              <a:ahLst/>
              <a:cxnLst/>
              <a:rect r="r" b="b" t="t" l="l"/>
              <a:pathLst>
                <a:path h="1980917" w="1651907">
                  <a:moveTo>
                    <a:pt x="62952" y="0"/>
                  </a:moveTo>
                  <a:lnTo>
                    <a:pt x="1588955" y="0"/>
                  </a:lnTo>
                  <a:cubicBezTo>
                    <a:pt x="1605651" y="0"/>
                    <a:pt x="1621663" y="6632"/>
                    <a:pt x="1633469" y="18438"/>
                  </a:cubicBezTo>
                  <a:cubicBezTo>
                    <a:pt x="1645274" y="30244"/>
                    <a:pt x="1651907" y="46256"/>
                    <a:pt x="1651907" y="62952"/>
                  </a:cubicBezTo>
                  <a:lnTo>
                    <a:pt x="1651907" y="1917965"/>
                  </a:lnTo>
                  <a:cubicBezTo>
                    <a:pt x="1651907" y="1934661"/>
                    <a:pt x="1645274" y="1950673"/>
                    <a:pt x="1633469" y="1962479"/>
                  </a:cubicBezTo>
                  <a:cubicBezTo>
                    <a:pt x="1621663" y="1974285"/>
                    <a:pt x="1605651" y="1980917"/>
                    <a:pt x="1588955" y="1980917"/>
                  </a:cubicBezTo>
                  <a:lnTo>
                    <a:pt x="62952" y="1980917"/>
                  </a:lnTo>
                  <a:cubicBezTo>
                    <a:pt x="46256" y="1980917"/>
                    <a:pt x="30244" y="1974285"/>
                    <a:pt x="18438" y="1962479"/>
                  </a:cubicBezTo>
                  <a:cubicBezTo>
                    <a:pt x="6632" y="1950673"/>
                    <a:pt x="0" y="1934661"/>
                    <a:pt x="0" y="1917965"/>
                  </a:cubicBezTo>
                  <a:lnTo>
                    <a:pt x="0" y="62952"/>
                  </a:lnTo>
                  <a:cubicBezTo>
                    <a:pt x="0" y="46256"/>
                    <a:pt x="6632" y="30244"/>
                    <a:pt x="18438" y="18438"/>
                  </a:cubicBezTo>
                  <a:cubicBezTo>
                    <a:pt x="30244" y="6632"/>
                    <a:pt x="46256" y="0"/>
                    <a:pt x="62952" y="0"/>
                  </a:cubicBezTo>
                  <a:close/>
                </a:path>
              </a:pathLst>
            </a:custGeom>
            <a:solidFill>
              <a:srgbClr val="FBB9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51907" cy="201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406752">
            <a:off x="8251044" y="2652333"/>
            <a:ext cx="7778447" cy="6280073"/>
            <a:chOff x="0" y="0"/>
            <a:chExt cx="2048644" cy="16540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8645" cy="1654011"/>
            </a:xfrm>
            <a:custGeom>
              <a:avLst/>
              <a:gdLst/>
              <a:ahLst/>
              <a:cxnLst/>
              <a:rect r="r" b="b" t="t" l="l"/>
              <a:pathLst>
                <a:path h="1654011" w="2048645">
                  <a:moveTo>
                    <a:pt x="50761" y="0"/>
                  </a:moveTo>
                  <a:lnTo>
                    <a:pt x="1997884" y="0"/>
                  </a:lnTo>
                  <a:cubicBezTo>
                    <a:pt x="2025918" y="0"/>
                    <a:pt x="2048645" y="22726"/>
                    <a:pt x="2048645" y="50761"/>
                  </a:cubicBezTo>
                  <a:lnTo>
                    <a:pt x="2048645" y="1603250"/>
                  </a:lnTo>
                  <a:cubicBezTo>
                    <a:pt x="2048645" y="1631285"/>
                    <a:pt x="2025918" y="1654011"/>
                    <a:pt x="1997884" y="1654011"/>
                  </a:cubicBezTo>
                  <a:lnTo>
                    <a:pt x="50761" y="1654011"/>
                  </a:lnTo>
                  <a:cubicBezTo>
                    <a:pt x="22726" y="1654011"/>
                    <a:pt x="0" y="1631285"/>
                    <a:pt x="0" y="1603250"/>
                  </a:cubicBezTo>
                  <a:lnTo>
                    <a:pt x="0" y="50761"/>
                  </a:lnTo>
                  <a:cubicBezTo>
                    <a:pt x="0" y="22726"/>
                    <a:pt x="22726" y="0"/>
                    <a:pt x="507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48644" cy="1692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66028" y="2215189"/>
            <a:ext cx="8077972" cy="5947407"/>
          </a:xfrm>
          <a:custGeom>
            <a:avLst/>
            <a:gdLst/>
            <a:ahLst/>
            <a:cxnLst/>
            <a:rect r="r" b="b" t="t" l="l"/>
            <a:pathLst>
              <a:path h="5947407" w="8077972">
                <a:moveTo>
                  <a:pt x="0" y="0"/>
                </a:moveTo>
                <a:lnTo>
                  <a:pt x="8077972" y="0"/>
                </a:lnTo>
                <a:lnTo>
                  <a:pt x="8077972" y="5947407"/>
                </a:lnTo>
                <a:lnTo>
                  <a:pt x="0" y="59474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394974">
            <a:off x="10048702" y="3420286"/>
            <a:ext cx="4765546" cy="47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b="true" sz="3692" spc="-73">
                <a:solidFill>
                  <a:srgbClr val="FB5A48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GAME</a:t>
            </a:r>
          </a:p>
        </p:txBody>
      </p:sp>
      <p:sp>
        <p:nvSpPr>
          <p:cNvPr name="TextBox 17" id="17"/>
          <p:cNvSpPr txBox="true"/>
          <p:nvPr/>
        </p:nvSpPr>
        <p:spPr>
          <a:xfrm rot="396000">
            <a:off x="8976694" y="4785153"/>
            <a:ext cx="6059522" cy="220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1"/>
              </a:lnSpc>
            </a:pPr>
            <a:r>
              <a:rPr lang="en-US" sz="17879" spc="-804">
                <a:solidFill>
                  <a:srgbClr val="FB5A48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ART</a:t>
            </a:r>
          </a:p>
        </p:txBody>
      </p:sp>
      <p:sp>
        <p:nvSpPr>
          <p:cNvPr name="TextBox 18" id="18"/>
          <p:cNvSpPr txBox="true"/>
          <p:nvPr/>
        </p:nvSpPr>
        <p:spPr>
          <a:xfrm rot="435901">
            <a:off x="8837011" y="7443835"/>
            <a:ext cx="5970167" cy="62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b="true" sz="4730" spc="-94">
                <a:solidFill>
                  <a:srgbClr val="FB5A48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HOW IT LINGERS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7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54432" y="-1422608"/>
            <a:ext cx="21796865" cy="13132216"/>
          </a:xfrm>
          <a:prstGeom prst="rect">
            <a:avLst/>
          </a:prstGeom>
        </p:spPr>
      </p:pic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DAGjjha4FOw</dc:identifier>
  <dcterms:modified xsi:type="dcterms:W3CDTF">2011-08-01T06:04:30Z</dcterms:modified>
  <cp:revision>1</cp:revision>
  <dc:title>GAME DEV</dc:title>
</cp:coreProperties>
</file>